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14" autoAdjust="0"/>
    <p:restoredTop sz="94660"/>
  </p:normalViewPr>
  <p:slideViewPr>
    <p:cSldViewPr snapToGrid="0">
      <p:cViewPr>
        <p:scale>
          <a:sx n="75" d="100"/>
          <a:sy n="75" d="100"/>
        </p:scale>
        <p:origin x="2366" y="22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E2A18-D198-4907-AEC6-A1B6DA2284C0}" type="datetimeFigureOut">
              <a:rPr lang="tr-TR" smtClean="0"/>
              <a:t>19.04.2024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1DA43-7667-45E3-808D-6B81E38D44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99785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E2A18-D198-4907-AEC6-A1B6DA2284C0}" type="datetimeFigureOut">
              <a:rPr lang="tr-TR" smtClean="0"/>
              <a:t>19.04.2024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1DA43-7667-45E3-808D-6B81E38D44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6028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E2A18-D198-4907-AEC6-A1B6DA2284C0}" type="datetimeFigureOut">
              <a:rPr lang="tr-TR" smtClean="0"/>
              <a:t>19.04.2024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1DA43-7667-45E3-808D-6B81E38D44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7064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E2A18-D198-4907-AEC6-A1B6DA2284C0}" type="datetimeFigureOut">
              <a:rPr lang="tr-TR" smtClean="0"/>
              <a:t>19.04.2024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1DA43-7667-45E3-808D-6B81E38D44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2517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E2A18-D198-4907-AEC6-A1B6DA2284C0}" type="datetimeFigureOut">
              <a:rPr lang="tr-TR" smtClean="0"/>
              <a:t>19.04.2024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1DA43-7667-45E3-808D-6B81E38D44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2960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E2A18-D198-4907-AEC6-A1B6DA2284C0}" type="datetimeFigureOut">
              <a:rPr lang="tr-TR" smtClean="0"/>
              <a:t>19.04.2024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1DA43-7667-45E3-808D-6B81E38D44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6231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E2A18-D198-4907-AEC6-A1B6DA2284C0}" type="datetimeFigureOut">
              <a:rPr lang="tr-TR" smtClean="0"/>
              <a:t>19.04.2024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1DA43-7667-45E3-808D-6B81E38D44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76953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E2A18-D198-4907-AEC6-A1B6DA2284C0}" type="datetimeFigureOut">
              <a:rPr lang="tr-TR" smtClean="0"/>
              <a:t>19.04.2024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1DA43-7667-45E3-808D-6B81E38D44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8692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E2A18-D198-4907-AEC6-A1B6DA2284C0}" type="datetimeFigureOut">
              <a:rPr lang="tr-TR" smtClean="0"/>
              <a:t>19.04.2024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1DA43-7667-45E3-808D-6B81E38D44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6180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E2A18-D198-4907-AEC6-A1B6DA2284C0}" type="datetimeFigureOut">
              <a:rPr lang="tr-TR" smtClean="0"/>
              <a:t>19.04.2024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1DA43-7667-45E3-808D-6B81E38D44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26485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E2A18-D198-4907-AEC6-A1B6DA2284C0}" type="datetimeFigureOut">
              <a:rPr lang="tr-TR" smtClean="0"/>
              <a:t>19.04.2024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1DA43-7667-45E3-808D-6B81E38D44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9704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7E2A18-D198-4907-AEC6-A1B6DA2284C0}" type="datetimeFigureOut">
              <a:rPr lang="tr-TR" smtClean="0"/>
              <a:t>19.04.2024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941DA43-7667-45E3-808D-6B81E38D44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99923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>
            <a:extLst>
              <a:ext uri="{FF2B5EF4-FFF2-40B4-BE49-F238E27FC236}">
                <a16:creationId xmlns:a16="http://schemas.microsoft.com/office/drawing/2014/main" id="{CB388979-E322-F75A-4115-7F735F7651AA}"/>
              </a:ext>
            </a:extLst>
          </p:cNvPr>
          <p:cNvSpPr txBox="1"/>
          <p:nvPr/>
        </p:nvSpPr>
        <p:spPr>
          <a:xfrm>
            <a:off x="230120" y="204281"/>
            <a:ext cx="63977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400" b="1" dirty="0">
                <a:latin typeface="Arial" panose="020B0604020202020204" pitchFamily="34" charset="0"/>
                <a:cs typeface="Arial" panose="020B0604020202020204" pitchFamily="34" charset="0"/>
              </a:rPr>
              <a:t>P-01	BİLDİRİ BAŞLIĞI BURADA YER ALMALIDIR. LOREM İPSUM DOLOR 	SİT AMET, 	CONSECTETUR ADİPİSCİNG ELİT. </a:t>
            </a:r>
            <a:endParaRPr lang="tr-TR" sz="1400" dirty="0"/>
          </a:p>
        </p:txBody>
      </p:sp>
      <p:sp>
        <p:nvSpPr>
          <p:cNvPr id="7" name="Metin kutusu 6">
            <a:extLst>
              <a:ext uri="{FF2B5EF4-FFF2-40B4-BE49-F238E27FC236}">
                <a16:creationId xmlns:a16="http://schemas.microsoft.com/office/drawing/2014/main" id="{CEE784B4-93E0-BE50-FC6E-E57BE47EC3B1}"/>
              </a:ext>
            </a:extLst>
          </p:cNvPr>
          <p:cNvSpPr txBox="1"/>
          <p:nvPr/>
        </p:nvSpPr>
        <p:spPr>
          <a:xfrm>
            <a:off x="230120" y="796871"/>
            <a:ext cx="63977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200" b="1" dirty="0">
                <a:latin typeface="Arial" panose="020B0604020202020204" pitchFamily="34" charset="0"/>
                <a:cs typeface="Arial" panose="020B0604020202020204" pitchFamily="34" charset="0"/>
              </a:rPr>
              <a:t>İsim Soyisim1, İsim Soyisim2, İsim Soyisim1</a:t>
            </a:r>
          </a:p>
        </p:txBody>
      </p:sp>
      <p:sp>
        <p:nvSpPr>
          <p:cNvPr id="8" name="Metin kutusu 7">
            <a:extLst>
              <a:ext uri="{FF2B5EF4-FFF2-40B4-BE49-F238E27FC236}">
                <a16:creationId xmlns:a16="http://schemas.microsoft.com/office/drawing/2014/main" id="{48EF6F0C-BB74-E641-F3F8-F6128BDE5771}"/>
              </a:ext>
            </a:extLst>
          </p:cNvPr>
          <p:cNvSpPr txBox="1"/>
          <p:nvPr/>
        </p:nvSpPr>
        <p:spPr>
          <a:xfrm>
            <a:off x="230120" y="1034615"/>
            <a:ext cx="63977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200" i="1" dirty="0">
                <a:latin typeface="Arial" panose="020B0604020202020204" pitchFamily="34" charset="0"/>
                <a:cs typeface="Arial" panose="020B0604020202020204" pitchFamily="34" charset="0"/>
              </a:rPr>
              <a:t>Kurum Hastane Adı, Bölüm…</a:t>
            </a:r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4AD231D8-F222-85CD-4F0C-1266B167DB41}"/>
              </a:ext>
            </a:extLst>
          </p:cNvPr>
          <p:cNvSpPr txBox="1"/>
          <p:nvPr/>
        </p:nvSpPr>
        <p:spPr>
          <a:xfrm>
            <a:off x="230119" y="1430983"/>
            <a:ext cx="3095761" cy="88639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ipsum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sit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elit.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Etiam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mi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sapien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imperdiet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vitae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dignissim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a,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at elit.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Integer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ipsum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vulputate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auctor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libero id,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pulvinar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sit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varius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elit,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non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finibus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quam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malesuada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ut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ex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eleifend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, ut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massa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blandit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. Ut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malesuada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enim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nec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dictum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dignissim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Aenean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augue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Fusce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ante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nisl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dapibus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tristique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ut,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scelerisque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magna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Nullam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molestie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neque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vitae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scelerisque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feugiat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pellentesque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augue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commodo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sagittis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convallis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, diam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risus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finibus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eu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varius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ante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massa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vitae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massa.</a:t>
            </a:r>
          </a:p>
          <a:p>
            <a:pPr algn="just"/>
            <a:endParaRPr lang="tr-TR" sz="1000" b="0" i="0" dirty="0">
              <a:solidFill>
                <a:srgbClr val="000000"/>
              </a:solidFill>
              <a:effectLst/>
              <a:highlight>
                <a:srgbClr val="FFFFFF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ex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pellentesque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placerat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turpis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ac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efficitur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ipsum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Aliquam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vitae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tempus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felis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a,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commodo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ante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Curabitur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eu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pharetra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odio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dui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ut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porttitor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accumsan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velit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eros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magna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eu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rhoncus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augue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ipsum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nisl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ipsum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nec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vestibulum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luctus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volutpat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, tortor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semper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ipsum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elementum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pharetra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augue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tortor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velit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sit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sem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dictum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, bibendum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at,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magna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neque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ullamcorper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pharetra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urna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sollicitudin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Suspendisse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id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ligula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tr-TR" sz="1000" b="0" i="0" dirty="0">
              <a:solidFill>
                <a:srgbClr val="000000"/>
              </a:solidFill>
              <a:effectLst/>
              <a:highlight>
                <a:srgbClr val="FFFFFF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Pellentesque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congue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sodales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pulvinar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Curabitur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viverra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urna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porta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viverra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placerat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Curabitur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enim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luctus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mi in,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cursus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libero. In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leo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id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volutpat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interdum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Morbi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turpis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velit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id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arcu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venenatis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congue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magna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ultricies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eu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aliquam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ipsum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arcu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porta,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id,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pellentesque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magna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Aenean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pulvinar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eros,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lacinia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Curabitur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congue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aliquam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tellus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, in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vulputate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dui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tr-TR" sz="1000" b="0" i="0" dirty="0">
              <a:solidFill>
                <a:srgbClr val="000000"/>
              </a:solidFill>
              <a:effectLst/>
              <a:highlight>
                <a:srgbClr val="FFFFFF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Duis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nisi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libero,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sollicitudin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nisi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auctor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vitae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Vestibulum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ante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ipsum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primis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luctus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ultrices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cubilia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curae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Praesent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maximus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pellentesque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ultrices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erat,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maximus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nec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justo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ut,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imperdiet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placerat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tellus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dapibus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enim, id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placerat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augue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neque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tempus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at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vitae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ligula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feugiat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vulputate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nec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semper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Phasellus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commodo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sem,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nec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varius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elit. In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nec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gravida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sagittis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turpis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sit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consequat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Proin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ultricies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pharetra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dui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vitae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lacinia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quam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Maecenas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viverra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nec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velit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feugiat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Pellentesque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rutrum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velit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odio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ex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egestas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nec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ipsum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a enim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lobortis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sit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pellentesque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Nullam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sit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ex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viverra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commodo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. In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arcu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finibus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pretium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nibh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elit bibendum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sapien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, sit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semper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eros diam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dui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1" name="Metin kutusu 10">
            <a:extLst>
              <a:ext uri="{FF2B5EF4-FFF2-40B4-BE49-F238E27FC236}">
                <a16:creationId xmlns:a16="http://schemas.microsoft.com/office/drawing/2014/main" id="{B0EDFCEF-C0EC-657E-FD8B-71CACCC13559}"/>
              </a:ext>
            </a:extLst>
          </p:cNvPr>
          <p:cNvSpPr txBox="1"/>
          <p:nvPr/>
        </p:nvSpPr>
        <p:spPr>
          <a:xfrm>
            <a:off x="3471159" y="1430983"/>
            <a:ext cx="3095761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sagittis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auctor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. Ut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porttitor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dui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nec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feugiat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ex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ornare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non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Nunc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fermentum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finibus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libero, ut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gravida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sem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cursus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Aliquam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scelerisque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egestas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ex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ut,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scelerisque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enim.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Suspendisse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sodales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sapien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convallis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scelerisque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vulputate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, sem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turpis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viverra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augue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non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viverra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sem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nibh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finibus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velit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Cras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mattis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risus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urna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iaculis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ultricies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Phasellus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felis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sapien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ut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cursus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at,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molestie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nec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Aenean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neque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, at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elementum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tempor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et.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Integer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at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efficitur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leo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tr-TR" sz="1000" b="0" i="0" dirty="0">
              <a:solidFill>
                <a:srgbClr val="000000"/>
              </a:solidFill>
              <a:effectLst/>
              <a:highlight>
                <a:srgbClr val="FFFFFF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Integer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viverra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vulputate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porttitor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lacinia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venenatis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Suspendisse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congue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turpis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, ut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ullamcorper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tristique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Pellentesque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dapibus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, libero et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varius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imperdiet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semper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dui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, a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pharetra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ante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eu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quam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ut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efficitur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Proin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odio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in massa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vulputate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imperdiet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Suspendisse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potenti.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Cras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tellus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sit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semper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, erat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ante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congue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eros,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vitae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luctus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velit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non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ex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tr-TR" sz="1000" b="0" i="0" dirty="0">
              <a:solidFill>
                <a:srgbClr val="000000"/>
              </a:solidFill>
              <a:effectLst/>
              <a:highlight>
                <a:srgbClr val="FFFFFF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Suspendisse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potenti.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Morbi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congue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dui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eu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porta.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nec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viverra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Integer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placerat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rhoncus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nunc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lacinia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Nullam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pulvinar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nisl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placerat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pharetra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quam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pellentesque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arcu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ac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mattis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ligula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justo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Morbi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sapien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ipsum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sollicitudin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imperdiet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Aliquam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dictum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luctus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efficitur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Cras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aliquam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nisl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eu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porttitor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, enim ut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nisi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urna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felis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, in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leo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at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quam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Phasellus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elit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non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risus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venenatis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scelerisque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sit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id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turpis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Integer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elit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turpis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Morbi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dapibus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elit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facilisis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rhoncus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risus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tempus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ipsum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ac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turpis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venenatis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, sit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rhoncus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0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pretium</a:t>
            </a:r>
            <a:r>
              <a:rPr lang="tr-TR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15" name="Resim 14" descr="su, dış mekan, gökyüzü, gündoğumu içeren bir resim&#10;&#10;Açıklama otomatik olarak oluşturuldu">
            <a:extLst>
              <a:ext uri="{FF2B5EF4-FFF2-40B4-BE49-F238E27FC236}">
                <a16:creationId xmlns:a16="http://schemas.microsoft.com/office/drawing/2014/main" id="{DC50EBFB-15BF-DC80-F334-0F2F9D0F18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60" y="10205010"/>
            <a:ext cx="2915920" cy="1586840"/>
          </a:xfrm>
          <a:prstGeom prst="rect">
            <a:avLst/>
          </a:prstGeom>
        </p:spPr>
      </p:pic>
      <p:graphicFrame>
        <p:nvGraphicFramePr>
          <p:cNvPr id="16" name="Tablo 15">
            <a:extLst>
              <a:ext uri="{FF2B5EF4-FFF2-40B4-BE49-F238E27FC236}">
                <a16:creationId xmlns:a16="http://schemas.microsoft.com/office/drawing/2014/main" id="{383E6A3A-7507-2AC3-7099-6E7BFE15BD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736850"/>
              </p:ext>
            </p:extLst>
          </p:nvPr>
        </p:nvGraphicFramePr>
        <p:xfrm>
          <a:off x="3532122" y="7336551"/>
          <a:ext cx="2929640" cy="12054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32410">
                  <a:extLst>
                    <a:ext uri="{9D8B030D-6E8A-4147-A177-3AD203B41FA5}">
                      <a16:colId xmlns:a16="http://schemas.microsoft.com/office/drawing/2014/main" val="2531885713"/>
                    </a:ext>
                  </a:extLst>
                </a:gridCol>
                <a:gridCol w="732410">
                  <a:extLst>
                    <a:ext uri="{9D8B030D-6E8A-4147-A177-3AD203B41FA5}">
                      <a16:colId xmlns:a16="http://schemas.microsoft.com/office/drawing/2014/main" val="4179317949"/>
                    </a:ext>
                  </a:extLst>
                </a:gridCol>
                <a:gridCol w="732410">
                  <a:extLst>
                    <a:ext uri="{9D8B030D-6E8A-4147-A177-3AD203B41FA5}">
                      <a16:colId xmlns:a16="http://schemas.microsoft.com/office/drawing/2014/main" val="4057493881"/>
                    </a:ext>
                  </a:extLst>
                </a:gridCol>
                <a:gridCol w="732410">
                  <a:extLst>
                    <a:ext uri="{9D8B030D-6E8A-4147-A177-3AD203B41FA5}">
                      <a16:colId xmlns:a16="http://schemas.microsoft.com/office/drawing/2014/main" val="4212850641"/>
                    </a:ext>
                  </a:extLst>
                </a:gridCol>
              </a:tblGrid>
              <a:tr h="301365">
                <a:tc>
                  <a:txBody>
                    <a:bodyPr/>
                    <a:lstStyle/>
                    <a:p>
                      <a:pPr algn="ctr"/>
                      <a:r>
                        <a:rPr lang="tr-TR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5694108"/>
                  </a:ext>
                </a:extLst>
              </a:tr>
              <a:tr h="301365">
                <a:tc>
                  <a:txBody>
                    <a:bodyPr/>
                    <a:lstStyle/>
                    <a:p>
                      <a:pPr algn="ctr"/>
                      <a:r>
                        <a:rPr lang="tr-TR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2080122"/>
                  </a:ext>
                </a:extLst>
              </a:tr>
              <a:tr h="301365">
                <a:tc>
                  <a:txBody>
                    <a:bodyPr/>
                    <a:lstStyle/>
                    <a:p>
                      <a:pPr algn="ctr"/>
                      <a:r>
                        <a:rPr lang="tr-TR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176406"/>
                  </a:ext>
                </a:extLst>
              </a:tr>
              <a:tr h="301365">
                <a:tc>
                  <a:txBody>
                    <a:bodyPr/>
                    <a:lstStyle/>
                    <a:p>
                      <a:pPr algn="ctr"/>
                      <a:r>
                        <a:rPr lang="tr-TR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59847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93264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eması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</TotalTime>
  <Words>819</Words>
  <Application>Microsoft Office PowerPoint</Application>
  <PresentationFormat>Geniş ekran</PresentationFormat>
  <Paragraphs>31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Atilla Tümer</dc:creator>
  <cp:lastModifiedBy>Atilla Tümer</cp:lastModifiedBy>
  <cp:revision>2</cp:revision>
  <dcterms:created xsi:type="dcterms:W3CDTF">2024-04-19T16:29:59Z</dcterms:created>
  <dcterms:modified xsi:type="dcterms:W3CDTF">2024-04-19T16:40:32Z</dcterms:modified>
</cp:coreProperties>
</file>